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262"/>
    <a:srgbClr val="1B1B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74629" autoAdjust="0"/>
  </p:normalViewPr>
  <p:slideViewPr>
    <p:cSldViewPr snapToGrid="0" showGuides="1">
      <p:cViewPr varScale="1">
        <p:scale>
          <a:sx n="65" d="100"/>
          <a:sy n="65" d="100"/>
        </p:scale>
        <p:origin x="2453" y="53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9B5F49D-CCC0-4BFB-9611-C651223F20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BD74D88-52BA-4117-8198-0F4773A262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D1F47-BD1C-4522-82F4-3108DD275E50}" type="datetimeFigureOut">
              <a:rPr lang="zh-TW" altLang="en-US" smtClean="0"/>
              <a:t>2024/11/4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8647485-AC43-429C-BF5B-864B96AD0B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7E21935-67AF-49D1-8DC7-32719019B4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EC69B-F290-40B4-847C-55BEDBAE75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788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1DB329-FBD4-49B9-A9EA-7872BA433F2F}" type="datetimeFigureOut">
              <a:rPr lang="zh-TW" altLang="en-US" smtClean="0"/>
              <a:t>2024/11/4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7E3CEC-C5BA-4496-8CEF-8428D18EB4D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521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不常修改的版面部份都放在 </a:t>
            </a:r>
            <a:r>
              <a:rPr lang="en-US" altLang="zh-TW" dirty="0"/>
              <a:t>“</a:t>
            </a:r>
            <a:r>
              <a:rPr lang="zh-TW" altLang="en-US" dirty="0"/>
              <a:t>投影片母片</a:t>
            </a:r>
            <a:r>
              <a:rPr lang="en-US" altLang="zh-TW" dirty="0"/>
              <a:t>”</a:t>
            </a:r>
            <a:r>
              <a:rPr lang="zh-TW" altLang="en-US" dirty="0"/>
              <a:t> 裡，如果需要修改請進入母片。</a:t>
            </a:r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線上去背工具</a:t>
            </a:r>
          </a:p>
          <a:p>
            <a:endParaRPr lang="zh-TW" altLang="en-US" dirty="0"/>
          </a:p>
          <a:p>
            <a:r>
              <a:rPr lang="en-US" altLang="zh-TW" dirty="0"/>
              <a:t>https://www.remove.bg/zh</a:t>
            </a:r>
          </a:p>
          <a:p>
            <a:endParaRPr lang="en-US" altLang="zh-TW" dirty="0"/>
          </a:p>
          <a:p>
            <a:r>
              <a:rPr lang="en-US" altLang="zh-TW" dirty="0"/>
              <a:t>【</a:t>
            </a:r>
            <a:r>
              <a:rPr lang="zh-TW" altLang="en-US" dirty="0"/>
              <a:t>給演講人的訊息</a:t>
            </a:r>
            <a:r>
              <a:rPr lang="en-US" altLang="zh-TW" dirty="0"/>
              <a:t>】</a:t>
            </a:r>
          </a:p>
          <a:p>
            <a:endParaRPr lang="en-US" altLang="zh-TW" dirty="0"/>
          </a:p>
          <a:p>
            <a:r>
              <a:rPr lang="zh-TW" altLang="en-US" dirty="0"/>
              <a:t>恭禧您成為</a:t>
            </a:r>
            <a:r>
              <a:rPr lang="en-US" altLang="zh-TW" dirty="0"/>
              <a:t>8</a:t>
            </a:r>
            <a:r>
              <a:rPr lang="zh-TW" altLang="en-US" dirty="0"/>
              <a:t>分鐘的主講人</a:t>
            </a:r>
          </a:p>
          <a:p>
            <a:r>
              <a:rPr lang="zh-TW" altLang="en-US" dirty="0"/>
              <a:t>需要您這邊提供的資訊如下：</a:t>
            </a:r>
          </a:p>
          <a:p>
            <a:endParaRPr lang="zh-TW" altLang="en-US" dirty="0"/>
          </a:p>
          <a:p>
            <a:r>
              <a:rPr lang="en-US" altLang="zh-TW" dirty="0"/>
              <a:t>1.</a:t>
            </a:r>
            <a:r>
              <a:rPr lang="zh-TW" altLang="en-US" dirty="0"/>
              <a:t>日期：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主題：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公司名：</a:t>
            </a:r>
          </a:p>
          <a:p>
            <a:r>
              <a:rPr lang="en-US" altLang="zh-TW" dirty="0"/>
              <a:t>4.</a:t>
            </a:r>
            <a:r>
              <a:rPr lang="zh-TW" altLang="en-US" dirty="0"/>
              <a:t>職稱：</a:t>
            </a:r>
          </a:p>
          <a:p>
            <a:r>
              <a:rPr lang="en-US" altLang="zh-TW" dirty="0"/>
              <a:t>5.</a:t>
            </a:r>
            <a:r>
              <a:rPr lang="zh-TW" altLang="en-US" dirty="0"/>
              <a:t>想要合作的產業對象（</a:t>
            </a:r>
            <a:r>
              <a:rPr lang="en-US" altLang="zh-TW" dirty="0"/>
              <a:t>3</a:t>
            </a:r>
            <a:r>
              <a:rPr lang="zh-TW" altLang="en-US" dirty="0"/>
              <a:t>個</a:t>
            </a:r>
            <a:r>
              <a:rPr lang="en-US" altLang="zh-TW" dirty="0"/>
              <a:t>)</a:t>
            </a:r>
            <a:r>
              <a:rPr lang="zh-TW" altLang="en-US" dirty="0"/>
              <a:t>：</a:t>
            </a:r>
          </a:p>
          <a:p>
            <a:endParaRPr lang="zh-TW" altLang="en-US" dirty="0"/>
          </a:p>
          <a:p>
            <a:r>
              <a:rPr lang="zh-TW" altLang="en-US" dirty="0"/>
              <a:t>另附照片電子檔</a:t>
            </a:r>
            <a:r>
              <a:rPr lang="en-US" altLang="zh-TW" dirty="0"/>
              <a:t>3</a:t>
            </a:r>
            <a:r>
              <a:rPr lang="zh-TW" altLang="en-US" dirty="0"/>
              <a:t>張如下</a:t>
            </a:r>
          </a:p>
          <a:p>
            <a:r>
              <a:rPr lang="en-US" altLang="zh-TW" dirty="0"/>
              <a:t>1.</a:t>
            </a:r>
            <a:r>
              <a:rPr lang="zh-TW" altLang="en-US" dirty="0"/>
              <a:t>形象照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r>
              <a:rPr lang="en-US" altLang="zh-TW" dirty="0"/>
              <a:t>(</a:t>
            </a:r>
            <a:r>
              <a:rPr lang="zh-TW" altLang="en-US" dirty="0"/>
              <a:t>請提供方便去背的照片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能代表行業的照片</a:t>
            </a:r>
            <a:r>
              <a:rPr lang="en-US" altLang="zh-TW" dirty="0"/>
              <a:t>1</a:t>
            </a:r>
            <a:r>
              <a:rPr lang="zh-TW" altLang="en-US" dirty="0"/>
              <a:t>張</a:t>
            </a:r>
            <a:r>
              <a:rPr lang="en-US" altLang="zh-TW" dirty="0"/>
              <a:t>(</a:t>
            </a:r>
            <a:r>
              <a:rPr lang="zh-TW" altLang="en-US" dirty="0"/>
              <a:t>放</a:t>
            </a:r>
            <a:r>
              <a:rPr lang="en-US" altLang="zh-TW" dirty="0"/>
              <a:t>DM</a:t>
            </a:r>
            <a:r>
              <a:rPr lang="zh-TW" altLang="en-US" dirty="0"/>
              <a:t>淡化當背景圖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公司</a:t>
            </a:r>
            <a:r>
              <a:rPr lang="en-US" altLang="zh-TW" dirty="0"/>
              <a:t>LOGO1</a:t>
            </a:r>
            <a:r>
              <a:rPr lang="zh-TW" altLang="en-US" dirty="0"/>
              <a:t>張 </a:t>
            </a:r>
            <a:r>
              <a:rPr lang="en-US" altLang="zh-TW" dirty="0"/>
              <a:t>(</a:t>
            </a:r>
            <a:r>
              <a:rPr lang="zh-TW" altLang="en-US" dirty="0"/>
              <a:t>如果有的話</a:t>
            </a:r>
            <a:r>
              <a:rPr lang="en-US" altLang="zh-TW" dirty="0"/>
              <a:t>)</a:t>
            </a:r>
          </a:p>
          <a:p>
            <a:endParaRPr lang="en-US" altLang="zh-TW" dirty="0"/>
          </a:p>
          <a:p>
            <a:r>
              <a:rPr lang="zh-TW" altLang="en-US" dirty="0"/>
              <a:t>以上如有其他想法，也歡迎您跟我們說</a:t>
            </a:r>
            <a:r>
              <a:rPr lang="en-US" altLang="zh-TW" dirty="0"/>
              <a:t>~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7E3CEC-C5BA-4496-8CEF-8428D18EB4D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301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hyperlink" Target="mailto:service@lonchun.com.tw" TargetMode="External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jpg"/><Relationship Id="rId4" Type="http://schemas.openxmlformats.org/officeDocument/2006/relationships/image" Target="../media/image3.jpg"/><Relationship Id="rId9" Type="http://schemas.openxmlformats.org/officeDocument/2006/relationships/image" Target="../media/image7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>
            <a:extLst>
              <a:ext uri="{FF2B5EF4-FFF2-40B4-BE49-F238E27FC236}">
                <a16:creationId xmlns:a16="http://schemas.microsoft.com/office/drawing/2014/main" id="{04E18CBF-0E79-B5D6-494F-9CEB8A7099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3869" y="6771920"/>
            <a:ext cx="1473900" cy="1473900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59A03241-DDC1-E01D-C909-3AA99533FDAB}"/>
              </a:ext>
            </a:extLst>
          </p:cNvPr>
          <p:cNvSpPr txBox="1"/>
          <p:nvPr userDrawn="1"/>
        </p:nvSpPr>
        <p:spPr>
          <a:xfrm>
            <a:off x="403089" y="8281222"/>
            <a:ext cx="2463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baseline="0" dirty="0">
                <a:ea typeface="微軟正黑體" panose="020B0604030504040204" pitchFamily="34" charset="-120"/>
              </a:rPr>
              <a:t>產品型錄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1D0D9C75-BFD7-3DEC-4812-C6E79F3B661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3800" y="-57585"/>
            <a:ext cx="6949551" cy="4156189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E78E3423-D049-098A-16DA-A03BA7AE8E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3801" y="5017075"/>
            <a:ext cx="6949551" cy="1686957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AD14AEB5-2F09-FD23-A4F0-1FDD45CAE7A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10779" y="5568594"/>
            <a:ext cx="1798681" cy="1196480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19DB15CF-A866-8132-C02E-5696CE206276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901670" y="8259094"/>
            <a:ext cx="1615580" cy="536494"/>
          </a:xfrm>
          <a:prstGeom prst="rect">
            <a:avLst/>
          </a:prstGeom>
        </p:spPr>
      </p:pic>
      <p:sp>
        <p:nvSpPr>
          <p:cNvPr id="10" name="梯形 9">
            <a:extLst>
              <a:ext uri="{FF2B5EF4-FFF2-40B4-BE49-F238E27FC236}">
                <a16:creationId xmlns:a16="http://schemas.microsoft.com/office/drawing/2014/main" id="{717EEF98-4C48-B463-A9D5-609D0C5E4028}"/>
              </a:ext>
            </a:extLst>
          </p:cNvPr>
          <p:cNvSpPr/>
          <p:nvPr userDrawn="1"/>
        </p:nvSpPr>
        <p:spPr>
          <a:xfrm rot="10800000">
            <a:off x="-821783" y="9122228"/>
            <a:ext cx="8607059" cy="783772"/>
          </a:xfrm>
          <a:prstGeom prst="trapezoid">
            <a:avLst>
              <a:gd name="adj" fmla="val 75000"/>
            </a:avLst>
          </a:prstGeom>
          <a:gradFill flip="none" rotWithShape="1">
            <a:gsLst>
              <a:gs pos="10000">
                <a:srgbClr val="0070C0"/>
              </a:gs>
              <a:gs pos="67000">
                <a:schemeClr val="accent2">
                  <a:lumMod val="64000"/>
                  <a:lumOff val="36000"/>
                </a:schemeClr>
              </a:gs>
              <a:gs pos="90000">
                <a:schemeClr val="accent2">
                  <a:lumMod val="7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1" name="圖片 10" descr="一張含有 文字, 螢幕擷取畫面, 字型, 圖形 的圖片&#10;&#10;自動產生的描述">
            <a:extLst>
              <a:ext uri="{FF2B5EF4-FFF2-40B4-BE49-F238E27FC236}">
                <a16:creationId xmlns:a16="http://schemas.microsoft.com/office/drawing/2014/main" id="{4B32ACCE-1600-83DD-AE56-FD7649CAD26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9270548"/>
            <a:ext cx="2516960" cy="465638"/>
          </a:xfrm>
          <a:prstGeom prst="rect">
            <a:avLst/>
          </a:prstGeom>
        </p:spPr>
      </p:pic>
      <p:sp>
        <p:nvSpPr>
          <p:cNvPr id="16" name="文字方塊 15">
            <a:extLst>
              <a:ext uri="{FF2B5EF4-FFF2-40B4-BE49-F238E27FC236}">
                <a16:creationId xmlns:a16="http://schemas.microsoft.com/office/drawing/2014/main" id="{B07ED9A0-166B-B694-5416-3BC12996B9EE}"/>
              </a:ext>
            </a:extLst>
          </p:cNvPr>
          <p:cNvSpPr txBox="1"/>
          <p:nvPr userDrawn="1"/>
        </p:nvSpPr>
        <p:spPr>
          <a:xfrm>
            <a:off x="2618845" y="9229478"/>
            <a:ext cx="1930331" cy="547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en-US" altLang="zh-TW" sz="1200" b="1" spc="0" baseline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TEL: 02-22182286  </a:t>
            </a:r>
          </a:p>
          <a:p>
            <a:pPr algn="dist">
              <a:lnSpc>
                <a:spcPct val="130000"/>
              </a:lnSpc>
            </a:pPr>
            <a:r>
              <a:rPr lang="en-US" altLang="zh-TW" sz="1200" b="1" spc="0" baseline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FAX: 02-22182249</a:t>
            </a:r>
            <a:endParaRPr lang="zh-TW" altLang="en-US" sz="1200" b="1" spc="0" baseline="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C90062AF-1890-53C9-8C8C-A109E2C2B28C}"/>
              </a:ext>
            </a:extLst>
          </p:cNvPr>
          <p:cNvSpPr txBox="1"/>
          <p:nvPr userDrawn="1"/>
        </p:nvSpPr>
        <p:spPr>
          <a:xfrm>
            <a:off x="4549176" y="9229478"/>
            <a:ext cx="2355829" cy="7478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en-US" altLang="zh-TW" sz="1100" b="1" spc="0" baseline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http:\\www.lonchun.com.tw  </a:t>
            </a:r>
          </a:p>
          <a:p>
            <a:pPr algn="dist">
              <a:lnSpc>
                <a:spcPct val="130000"/>
              </a:lnSpc>
            </a:pPr>
            <a:r>
              <a:rPr lang="en-US" altLang="zh-TW" sz="1100" b="1" spc="0" baseline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service@lonchun.com.tw</a:t>
            </a:r>
            <a:endParaRPr lang="en-US" altLang="zh-TW" sz="1100" b="1" spc="0" baseline="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dist">
              <a:lnSpc>
                <a:spcPct val="130000"/>
              </a:lnSpc>
            </a:pPr>
            <a:endParaRPr lang="zh-TW" altLang="en-US" sz="1200" b="1" spc="0" baseline="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F4DB6ECF-D196-9C0B-FEBE-C2257D92C944}"/>
              </a:ext>
            </a:extLst>
          </p:cNvPr>
          <p:cNvSpPr/>
          <p:nvPr userDrawn="1"/>
        </p:nvSpPr>
        <p:spPr>
          <a:xfrm>
            <a:off x="2091097" y="6899908"/>
            <a:ext cx="2781300" cy="1041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000" baseline="0" dirty="0">
                <a:ln>
                  <a:solidFill>
                    <a:srgbClr val="92D050"/>
                  </a:solidFill>
                </a:ln>
                <a:ea typeface="微軟正黑體" panose="020B0604030504040204" pitchFamily="34" charset="-120"/>
              </a:rPr>
              <a:t>我要參加抽獎</a:t>
            </a: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73E5B21B-B655-7108-BD40-849753CF6EEF}"/>
              </a:ext>
            </a:extLst>
          </p:cNvPr>
          <p:cNvSpPr txBox="1"/>
          <p:nvPr userDrawn="1"/>
        </p:nvSpPr>
        <p:spPr>
          <a:xfrm>
            <a:off x="2322519" y="8065258"/>
            <a:ext cx="3314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將於</a:t>
            </a:r>
            <a:r>
              <a:rPr lang="en-US" altLang="zh-TW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抽出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172A562-9A6F-8144-5CF5-6F07E95FDB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4546" y="1763734"/>
            <a:ext cx="6949551" cy="3295403"/>
          </a:xfrm>
          <a:prstGeom prst="rect">
            <a:avLst/>
          </a:prstGeom>
        </p:spPr>
      </p:pic>
      <p:pic>
        <p:nvPicPr>
          <p:cNvPr id="8" name="圖片 7" descr="一張含有 樣式, 對稱, 正方形, 像素 的圖片&#10;&#10;自動產生的描述">
            <a:extLst>
              <a:ext uri="{FF2B5EF4-FFF2-40B4-BE49-F238E27FC236}">
                <a16:creationId xmlns:a16="http://schemas.microsoft.com/office/drawing/2014/main" id="{B5B56E45-1199-2FE0-8C16-5A8BD78B671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4790" y="6801431"/>
            <a:ext cx="1429341" cy="1429341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CE54D866-E179-588D-3554-0EBE02478C95}"/>
              </a:ext>
            </a:extLst>
          </p:cNvPr>
          <p:cNvSpPr txBox="1"/>
          <p:nvPr userDrawn="1"/>
        </p:nvSpPr>
        <p:spPr>
          <a:xfrm>
            <a:off x="5331471" y="6244861"/>
            <a:ext cx="1930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抗菌煙霧消毒機</a:t>
            </a:r>
          </a:p>
        </p:txBody>
      </p:sp>
    </p:spTree>
    <p:extLst>
      <p:ext uri="{BB962C8B-B14F-4D97-AF65-F5344CB8AC3E}">
        <p14:creationId xmlns:p14="http://schemas.microsoft.com/office/powerpoint/2010/main" val="2570166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160" userDrawn="1">
          <p15:clr>
            <a:srgbClr val="FBAE40"/>
          </p15:clr>
        </p15:guide>
        <p15:guide id="2" orient="horz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31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>
            <a:extLst>
              <a:ext uri="{FF2B5EF4-FFF2-40B4-BE49-F238E27FC236}">
                <a16:creationId xmlns:a16="http://schemas.microsoft.com/office/drawing/2014/main" id="{9F04B71D-5366-4062-8D53-C6BF4EFB89C9}"/>
              </a:ext>
            </a:extLst>
          </p:cNvPr>
          <p:cNvSpPr/>
          <p:nvPr/>
        </p:nvSpPr>
        <p:spPr>
          <a:xfrm>
            <a:off x="908956" y="4810647"/>
            <a:ext cx="6252944" cy="646331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>
                <a:alpha val="75000"/>
              </a:scheme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3600" b="1" i="1" cap="none" spc="0" dirty="0">
                <a:ln w="6350">
                  <a:solidFill>
                    <a:schemeClr val="bg1">
                      <a:lumMod val="85000"/>
                    </a:schemeClr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lang="en-US" altLang="zh-TW" sz="3600" b="1" i="1" cap="none" spc="0" dirty="0">
              <a:ln w="6350">
                <a:solidFill>
                  <a:schemeClr val="bg1">
                    <a:lumMod val="85000"/>
                  </a:schemeClr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3850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679</TotalTime>
  <Words>153</Words>
  <Application>Microsoft Office PowerPoint</Application>
  <PresentationFormat>A4 紙張 (210x297 公釐)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微軟正黑體</vt:lpstr>
      <vt:lpstr>Arial</vt:lpstr>
      <vt:lpstr>Calibri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Jimmy Chu (朱一民)</dc:creator>
  <cp:lastModifiedBy>jason huang</cp:lastModifiedBy>
  <cp:revision>92</cp:revision>
  <dcterms:created xsi:type="dcterms:W3CDTF">2022-03-11T08:26:42Z</dcterms:created>
  <dcterms:modified xsi:type="dcterms:W3CDTF">2024-11-04T12:19:13Z</dcterms:modified>
</cp:coreProperties>
</file>