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74629" autoAdjust="0"/>
  </p:normalViewPr>
  <p:slideViewPr>
    <p:cSldViewPr snapToGrid="0" showGuides="1">
      <p:cViewPr varScale="1">
        <p:scale>
          <a:sx n="65" d="100"/>
          <a:sy n="65" d="100"/>
        </p:scale>
        <p:origin x="1723" y="53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9B5F49D-CCC0-4BFB-9611-C651223F2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D74D88-52BA-4117-8198-0F4773A26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1F47-BD1C-4522-82F4-3108DD275E50}" type="datetimeFigureOut">
              <a:rPr lang="zh-TW" altLang="en-US" smtClean="0"/>
              <a:t>2024/11/4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647485-AC43-429C-BF5B-864B96AD0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E21935-67AF-49D1-8DC7-32719019B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EC69B-F290-40B4-847C-55BEDBAE7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8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B329-FBD4-49B9-A9EA-7872BA433F2F}" type="datetimeFigureOut">
              <a:rPr lang="zh-TW" altLang="en-US" smtClean="0"/>
              <a:t>2024/11/4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3CEC-C5BA-4496-8CEF-8428D18EB4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2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不常修改的版面部份都放在 </a:t>
            </a:r>
            <a:r>
              <a:rPr lang="en-US" altLang="zh-TW" dirty="0"/>
              <a:t>“</a:t>
            </a:r>
            <a:r>
              <a:rPr lang="zh-TW" altLang="en-US" dirty="0"/>
              <a:t>投影片母片</a:t>
            </a:r>
            <a:r>
              <a:rPr lang="en-US" altLang="zh-TW" dirty="0"/>
              <a:t>”</a:t>
            </a:r>
            <a:r>
              <a:rPr lang="zh-TW" altLang="en-US" dirty="0"/>
              <a:t> 裡，如果需要修改請進入母片。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線上去背工具</a:t>
            </a:r>
          </a:p>
          <a:p>
            <a:endParaRPr lang="zh-TW" altLang="en-US" dirty="0"/>
          </a:p>
          <a:p>
            <a:r>
              <a:rPr lang="en-US" altLang="zh-TW" dirty="0"/>
              <a:t>https://www.remove.bg/zh</a:t>
            </a:r>
          </a:p>
          <a:p>
            <a:endParaRPr lang="en-US" altLang="zh-TW" dirty="0"/>
          </a:p>
          <a:p>
            <a:r>
              <a:rPr lang="en-US" altLang="zh-TW" dirty="0"/>
              <a:t>【</a:t>
            </a:r>
            <a:r>
              <a:rPr lang="zh-TW" altLang="en-US" dirty="0"/>
              <a:t>給演講人的訊息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zh-TW" altLang="en-US" dirty="0"/>
              <a:t>恭禧您成為</a:t>
            </a:r>
            <a:r>
              <a:rPr lang="en-US" altLang="zh-TW" dirty="0"/>
              <a:t>8</a:t>
            </a:r>
            <a:r>
              <a:rPr lang="zh-TW" altLang="en-US" dirty="0"/>
              <a:t>分鐘的主講人</a:t>
            </a:r>
          </a:p>
          <a:p>
            <a:r>
              <a:rPr lang="zh-TW" altLang="en-US" dirty="0"/>
              <a:t>需要您這邊提供的資訊如下：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日期：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主題：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公司名：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職稱：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想要合作的產業對象（</a:t>
            </a:r>
            <a:r>
              <a:rPr lang="en-US" altLang="zh-TW" dirty="0"/>
              <a:t>3</a:t>
            </a:r>
            <a:r>
              <a:rPr lang="zh-TW" altLang="en-US" dirty="0"/>
              <a:t>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</a:p>
          <a:p>
            <a:endParaRPr lang="zh-TW" altLang="en-US" dirty="0"/>
          </a:p>
          <a:p>
            <a:r>
              <a:rPr lang="zh-TW" altLang="en-US" dirty="0"/>
              <a:t>另附照片電子檔</a:t>
            </a:r>
            <a:r>
              <a:rPr lang="en-US" altLang="zh-TW" dirty="0"/>
              <a:t>3</a:t>
            </a:r>
            <a:r>
              <a:rPr lang="zh-TW" altLang="en-US" dirty="0"/>
              <a:t>張如下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形象照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請提供方便去背的照片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能代表行業的照片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放</a:t>
            </a:r>
            <a:r>
              <a:rPr lang="en-US" altLang="zh-TW" dirty="0"/>
              <a:t>DM</a:t>
            </a:r>
            <a:r>
              <a:rPr lang="zh-TW" altLang="en-US" dirty="0"/>
              <a:t>淡化當背景圖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</a:t>
            </a:r>
            <a:r>
              <a:rPr lang="en-US" altLang="zh-TW" dirty="0"/>
              <a:t>LOGO1</a:t>
            </a:r>
            <a:r>
              <a:rPr lang="zh-TW" altLang="en-US" dirty="0"/>
              <a:t>張 </a:t>
            </a:r>
            <a:r>
              <a:rPr lang="en-US" altLang="zh-TW" dirty="0"/>
              <a:t>(</a:t>
            </a:r>
            <a:r>
              <a:rPr lang="zh-TW" altLang="en-US" dirty="0"/>
              <a:t>如果有的話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以上如有其他想法，也歡迎您跟我們說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E3CEC-C5BA-4496-8CEF-8428D18EB4D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01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21FE1FA-0138-204B-8B1A-93F8CB0D0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241" y="175846"/>
            <a:ext cx="6763759" cy="955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66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orient="horz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9F04B71D-5366-4062-8D53-C6BF4EFB89C9}"/>
              </a:ext>
            </a:extLst>
          </p:cNvPr>
          <p:cNvSpPr/>
          <p:nvPr/>
        </p:nvSpPr>
        <p:spPr>
          <a:xfrm>
            <a:off x="908956" y="4810647"/>
            <a:ext cx="625294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1" i="1" cap="none" spc="0" dirty="0">
                <a:ln w="635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en-US" altLang="zh-TW" sz="3600" b="1" i="1" cap="none" spc="0" dirty="0">
              <a:ln w="635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85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153</Words>
  <Application>Microsoft Office PowerPoint</Application>
  <PresentationFormat>A4 紙張 (210x297 公釐)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Jimmy Chu (朱一民)</dc:creator>
  <cp:lastModifiedBy>jason huang</cp:lastModifiedBy>
  <cp:revision>86</cp:revision>
  <dcterms:created xsi:type="dcterms:W3CDTF">2022-03-11T08:26:42Z</dcterms:created>
  <dcterms:modified xsi:type="dcterms:W3CDTF">2024-11-04T12:09:11Z</dcterms:modified>
</cp:coreProperties>
</file>