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74629" autoAdjust="0"/>
  </p:normalViewPr>
  <p:slideViewPr>
    <p:cSldViewPr snapToGrid="0" showGuides="1">
      <p:cViewPr varScale="1">
        <p:scale>
          <a:sx n="68" d="100"/>
          <a:sy n="68" d="100"/>
        </p:scale>
        <p:origin x="2395" y="67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9B5F49D-CCC0-4BFB-9611-C651223F2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D74D88-52BA-4117-8198-0F4773A26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1F47-BD1C-4522-82F4-3108DD275E50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647485-AC43-429C-BF5B-864B96AD0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E21935-67AF-49D1-8DC7-32719019B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EC69B-F290-40B4-847C-55BEDBAE7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8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B329-FBD4-49B9-A9EA-7872BA433F2F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3CEC-C5BA-4496-8CEF-8428D18EB4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2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不常修改的版面部份都放在 </a:t>
            </a:r>
            <a:r>
              <a:rPr lang="en-US" altLang="zh-TW" dirty="0"/>
              <a:t>“</a:t>
            </a:r>
            <a:r>
              <a:rPr lang="zh-TW" altLang="en-US" dirty="0"/>
              <a:t>投影片母片</a:t>
            </a:r>
            <a:r>
              <a:rPr lang="en-US" altLang="zh-TW" dirty="0"/>
              <a:t>”</a:t>
            </a:r>
            <a:r>
              <a:rPr lang="zh-TW" altLang="en-US" dirty="0"/>
              <a:t> 裡，如果需要修改請進入母片。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線上去背工具</a:t>
            </a:r>
          </a:p>
          <a:p>
            <a:endParaRPr lang="zh-TW" altLang="en-US" dirty="0"/>
          </a:p>
          <a:p>
            <a:r>
              <a:rPr lang="en-US" altLang="zh-TW" dirty="0"/>
              <a:t>https://www.remove.bg/zh</a:t>
            </a:r>
          </a:p>
          <a:p>
            <a:endParaRPr lang="en-US" altLang="zh-TW" dirty="0"/>
          </a:p>
          <a:p>
            <a:r>
              <a:rPr lang="en-US" altLang="zh-TW" dirty="0"/>
              <a:t>【</a:t>
            </a:r>
            <a:r>
              <a:rPr lang="zh-TW" altLang="en-US" dirty="0"/>
              <a:t>給演講人的訊息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zh-TW" altLang="en-US" dirty="0"/>
              <a:t>恭禧您成為</a:t>
            </a:r>
            <a:r>
              <a:rPr lang="en-US" altLang="zh-TW" dirty="0"/>
              <a:t>8</a:t>
            </a:r>
            <a:r>
              <a:rPr lang="zh-TW" altLang="en-US" dirty="0"/>
              <a:t>分鐘的主講人</a:t>
            </a:r>
          </a:p>
          <a:p>
            <a:r>
              <a:rPr lang="zh-TW" altLang="en-US" dirty="0"/>
              <a:t>需要您這邊提供的資訊如下：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日期：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主題：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公司名：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職稱：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想要合作的產業對象（</a:t>
            </a:r>
            <a:r>
              <a:rPr lang="en-US" altLang="zh-TW" dirty="0"/>
              <a:t>3</a:t>
            </a:r>
            <a:r>
              <a:rPr lang="zh-TW" altLang="en-US" dirty="0"/>
              <a:t>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</a:p>
          <a:p>
            <a:endParaRPr lang="zh-TW" altLang="en-US" dirty="0"/>
          </a:p>
          <a:p>
            <a:r>
              <a:rPr lang="zh-TW" altLang="en-US" dirty="0"/>
              <a:t>另附照片電子檔</a:t>
            </a:r>
            <a:r>
              <a:rPr lang="en-US" altLang="zh-TW" dirty="0"/>
              <a:t>3</a:t>
            </a:r>
            <a:r>
              <a:rPr lang="zh-TW" altLang="en-US" dirty="0"/>
              <a:t>張如下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形象照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請提供方便去背的照片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能代表行業的照片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放</a:t>
            </a:r>
            <a:r>
              <a:rPr lang="en-US" altLang="zh-TW" dirty="0"/>
              <a:t>DM</a:t>
            </a:r>
            <a:r>
              <a:rPr lang="zh-TW" altLang="en-US" dirty="0"/>
              <a:t>淡化當背景圖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</a:t>
            </a:r>
            <a:r>
              <a:rPr lang="en-US" altLang="zh-TW" dirty="0"/>
              <a:t>LOGO1</a:t>
            </a:r>
            <a:r>
              <a:rPr lang="zh-TW" altLang="en-US" dirty="0"/>
              <a:t>張 </a:t>
            </a:r>
            <a:r>
              <a:rPr lang="en-US" altLang="zh-TW" dirty="0"/>
              <a:t>(</a:t>
            </a:r>
            <a:r>
              <a:rPr lang="zh-TW" altLang="en-US" dirty="0"/>
              <a:t>如果有的話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以上如有其他想法，也歡迎您跟我們說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7E3CEC-C5BA-4496-8CEF-8428D18EB4D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20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梯形 11">
            <a:extLst>
              <a:ext uri="{FF2B5EF4-FFF2-40B4-BE49-F238E27FC236}">
                <a16:creationId xmlns:a16="http://schemas.microsoft.com/office/drawing/2014/main" id="{C0D8229D-E11F-4EBA-AF11-3AB93C7AA0D9}"/>
              </a:ext>
            </a:extLst>
          </p:cNvPr>
          <p:cNvSpPr/>
          <p:nvPr userDrawn="1"/>
        </p:nvSpPr>
        <p:spPr>
          <a:xfrm>
            <a:off x="1921366" y="790827"/>
            <a:ext cx="3015268" cy="783772"/>
          </a:xfrm>
          <a:prstGeom prst="trapezoid">
            <a:avLst>
              <a:gd name="adj" fmla="val 75000"/>
            </a:avLst>
          </a:prstGeom>
          <a:gradFill flip="none" rotWithShape="1">
            <a:gsLst>
              <a:gs pos="10000">
                <a:srgbClr val="0070C0"/>
              </a:gs>
              <a:gs pos="67000">
                <a:schemeClr val="accent2">
                  <a:lumMod val="64000"/>
                  <a:lumOff val="36000"/>
                </a:schemeClr>
              </a:gs>
              <a:gs pos="90000">
                <a:schemeClr val="accent2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baseline="0" dirty="0">
                <a:ea typeface="微軟正黑體" panose="020B0604030504040204" pitchFamily="34" charset="-120"/>
              </a:rPr>
              <a:t>目錄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8C5D75F-77DF-F960-3497-4988BA179FBD}"/>
              </a:ext>
            </a:extLst>
          </p:cNvPr>
          <p:cNvSpPr txBox="1"/>
          <p:nvPr userDrawn="1"/>
        </p:nvSpPr>
        <p:spPr>
          <a:xfrm>
            <a:off x="1399823" y="2367677"/>
            <a:ext cx="4953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en-US" altLang="zh-TW" sz="3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GOGOFINDER</a:t>
            </a:r>
            <a:r>
              <a:rPr lang="zh-TW" altLang="en-US" sz="3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雲平台</a:t>
            </a:r>
            <a:endParaRPr lang="en-US" altLang="zh-TW" sz="30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0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數位典藏攻略</a:t>
            </a:r>
            <a:r>
              <a:rPr lang="en-US" altLang="zh-TW" sz="18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電子書應用</a:t>
            </a:r>
            <a:r>
              <a:rPr lang="en-US" altLang="zh-TW" sz="18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sz="1800" b="1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VR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體感實驗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國高中物理化學實驗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endParaRPr lang="en-US" altLang="zh-TW" sz="1800" b="1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8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KDAN OFFICE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文件編輯軟體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endParaRPr lang="en-US" altLang="zh-TW" sz="30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抗菌煙霧消毒機</a:t>
            </a:r>
            <a:r>
              <a:rPr kumimoji="0" lang="en-US" altLang="zh-TW" sz="2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防疫尖兵</a:t>
            </a:r>
            <a:r>
              <a:rPr kumimoji="0" lang="en-US" altLang="zh-TW" sz="2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en-US" altLang="zh-TW" sz="30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6. 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POWER PDF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(PDF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編輯軟體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en-US" altLang="zh-TW" sz="30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7. </a:t>
            </a:r>
            <a:r>
              <a:rPr lang="en-US" altLang="zh-TW" sz="3000" b="1" dirty="0" err="1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Plustek</a:t>
            </a:r>
            <a:r>
              <a:rPr lang="zh-TW" altLang="en-US" sz="30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數位化應用系列</a:t>
            </a:r>
            <a:endParaRPr lang="en-US" altLang="zh-TW" sz="30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0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8.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3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屆電子書創作大賽</a:t>
            </a:r>
          </a:p>
        </p:txBody>
      </p:sp>
    </p:spTree>
    <p:extLst>
      <p:ext uri="{BB962C8B-B14F-4D97-AF65-F5344CB8AC3E}">
        <p14:creationId xmlns:p14="http://schemas.microsoft.com/office/powerpoint/2010/main" val="2570166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orient="horz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>
            <a:extLst>
              <a:ext uri="{FF2B5EF4-FFF2-40B4-BE49-F238E27FC236}">
                <a16:creationId xmlns:a16="http://schemas.microsoft.com/office/drawing/2014/main" id="{FF2AAB46-88FE-4350-BCD0-5E5D0FA813C8}"/>
              </a:ext>
            </a:extLst>
          </p:cNvPr>
          <p:cNvSpPr/>
          <p:nvPr/>
        </p:nvSpPr>
        <p:spPr>
          <a:xfrm rot="10800000">
            <a:off x="3512969" y="62702"/>
            <a:ext cx="4102100" cy="5461000"/>
          </a:xfrm>
          <a:prstGeom prst="rtTriangle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01CB4FC-0E9F-4EA0-8779-260117BD7C13}"/>
              </a:ext>
            </a:extLst>
          </p:cNvPr>
          <p:cNvSpPr/>
          <p:nvPr/>
        </p:nvSpPr>
        <p:spPr>
          <a:xfrm>
            <a:off x="5937250" y="442396"/>
            <a:ext cx="920749" cy="8374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F04B71D-5366-4062-8D53-C6BF4EFB89C9}"/>
              </a:ext>
            </a:extLst>
          </p:cNvPr>
          <p:cNvSpPr/>
          <p:nvPr/>
        </p:nvSpPr>
        <p:spPr>
          <a:xfrm>
            <a:off x="908956" y="4810647"/>
            <a:ext cx="625294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1" u="none" strike="noStrike" kern="1200" cap="none" spc="0" normalizeH="0" baseline="0" noProof="0" dirty="0">
                <a:ln w="6350">
                  <a:solidFill>
                    <a:prstClr val="white">
                      <a:lumMod val="85000"/>
                    </a:prst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endParaRPr kumimoji="0" lang="en-US" altLang="zh-TW" sz="3600" b="1" i="1" u="none" strike="noStrike" kern="1200" cap="none" spc="0" normalizeH="0" baseline="0" noProof="0" dirty="0">
              <a:ln w="6350">
                <a:solidFill>
                  <a:prstClr val="white">
                    <a:lumMod val="85000"/>
                  </a:prst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80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153</Words>
  <Application>Microsoft Office PowerPoint</Application>
  <PresentationFormat>A4 紙張 (210x297 公釐)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Jimmy Chu (朱一民)</dc:creator>
  <cp:lastModifiedBy>jason huang</cp:lastModifiedBy>
  <cp:revision>82</cp:revision>
  <dcterms:created xsi:type="dcterms:W3CDTF">2022-03-11T08:26:42Z</dcterms:created>
  <dcterms:modified xsi:type="dcterms:W3CDTF">2024-10-27T19:06:34Z</dcterms:modified>
</cp:coreProperties>
</file>