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6262"/>
    <a:srgbClr val="1B1B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995" autoAdjust="0"/>
    <p:restoredTop sz="74629" autoAdjust="0"/>
  </p:normalViewPr>
  <p:slideViewPr>
    <p:cSldViewPr snapToGrid="0" showGuides="1">
      <p:cViewPr varScale="1">
        <p:scale>
          <a:sx n="60" d="100"/>
          <a:sy n="60" d="100"/>
        </p:scale>
        <p:origin x="1896" y="34"/>
      </p:cViewPr>
      <p:guideLst>
        <p:guide orient="horz" pos="314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29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09B5F49D-CCC0-4BFB-9611-C651223F20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BD74D88-52BA-4117-8198-0F4773A262E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5D1F47-BD1C-4522-82F4-3108DD275E50}" type="datetimeFigureOut">
              <a:rPr lang="zh-TW" altLang="en-US" smtClean="0"/>
              <a:t>2023/10/29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8647485-AC43-429C-BF5B-864B96AD0BB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7E21935-67AF-49D1-8DC7-32719019B41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3EC69B-F290-40B4-847C-55BEDBAE75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57887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DB329-FBD4-49B9-A9EA-7872BA433F2F}" type="datetimeFigureOut">
              <a:rPr lang="zh-TW" altLang="en-US" smtClean="0"/>
              <a:t>2023/10/29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7E3CEC-C5BA-4496-8CEF-8428D18EB4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0521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不常修改的版面部份都放在 </a:t>
            </a:r>
            <a:r>
              <a:rPr lang="en-US" altLang="zh-TW" dirty="0"/>
              <a:t>“</a:t>
            </a:r>
            <a:r>
              <a:rPr lang="zh-TW" altLang="en-US" dirty="0"/>
              <a:t>投影片母片</a:t>
            </a:r>
            <a:r>
              <a:rPr lang="en-US" altLang="zh-TW" dirty="0"/>
              <a:t>”</a:t>
            </a:r>
            <a:r>
              <a:rPr lang="zh-TW" altLang="en-US" dirty="0"/>
              <a:t> 裡，如果需要修改請進入母片。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線上去背工具</a:t>
            </a:r>
          </a:p>
          <a:p>
            <a:endParaRPr lang="zh-TW" altLang="en-US" dirty="0"/>
          </a:p>
          <a:p>
            <a:r>
              <a:rPr lang="en-US" altLang="zh-TW" dirty="0"/>
              <a:t>https://www.remove.bg/zh</a:t>
            </a:r>
          </a:p>
          <a:p>
            <a:endParaRPr lang="en-US" altLang="zh-TW" dirty="0"/>
          </a:p>
          <a:p>
            <a:r>
              <a:rPr lang="en-US" altLang="zh-TW" dirty="0"/>
              <a:t>【</a:t>
            </a:r>
            <a:r>
              <a:rPr lang="zh-TW" altLang="en-US" dirty="0"/>
              <a:t>給演講人的訊息</a:t>
            </a:r>
            <a:r>
              <a:rPr lang="en-US" altLang="zh-TW" dirty="0"/>
              <a:t>】</a:t>
            </a:r>
          </a:p>
          <a:p>
            <a:endParaRPr lang="en-US" altLang="zh-TW" dirty="0"/>
          </a:p>
          <a:p>
            <a:r>
              <a:rPr lang="zh-TW" altLang="en-US" dirty="0"/>
              <a:t>恭禧您成為</a:t>
            </a:r>
            <a:r>
              <a:rPr lang="en-US" altLang="zh-TW" dirty="0"/>
              <a:t>8</a:t>
            </a:r>
            <a:r>
              <a:rPr lang="zh-TW" altLang="en-US" dirty="0"/>
              <a:t>分鐘的主講人</a:t>
            </a:r>
          </a:p>
          <a:p>
            <a:r>
              <a:rPr lang="zh-TW" altLang="en-US" dirty="0"/>
              <a:t>需要您這邊提供的資訊如下：</a:t>
            </a:r>
          </a:p>
          <a:p>
            <a:endParaRPr lang="zh-TW" altLang="en-US" dirty="0"/>
          </a:p>
          <a:p>
            <a:r>
              <a:rPr lang="en-US" altLang="zh-TW" dirty="0"/>
              <a:t>1.</a:t>
            </a:r>
            <a:r>
              <a:rPr lang="zh-TW" altLang="en-US" dirty="0"/>
              <a:t>日期：</a:t>
            </a:r>
          </a:p>
          <a:p>
            <a:r>
              <a:rPr lang="en-US" altLang="zh-TW" dirty="0"/>
              <a:t>2.</a:t>
            </a:r>
            <a:r>
              <a:rPr lang="zh-TW" altLang="en-US" dirty="0"/>
              <a:t>主題：</a:t>
            </a:r>
          </a:p>
          <a:p>
            <a:r>
              <a:rPr lang="en-US" altLang="zh-TW" dirty="0"/>
              <a:t>3.</a:t>
            </a:r>
            <a:r>
              <a:rPr lang="zh-TW" altLang="en-US" dirty="0"/>
              <a:t>公司名：</a:t>
            </a:r>
          </a:p>
          <a:p>
            <a:r>
              <a:rPr lang="en-US" altLang="zh-TW" dirty="0"/>
              <a:t>4.</a:t>
            </a:r>
            <a:r>
              <a:rPr lang="zh-TW" altLang="en-US" dirty="0"/>
              <a:t>職稱：</a:t>
            </a:r>
          </a:p>
          <a:p>
            <a:r>
              <a:rPr lang="en-US" altLang="zh-TW" dirty="0"/>
              <a:t>5.</a:t>
            </a:r>
            <a:r>
              <a:rPr lang="zh-TW" altLang="en-US" dirty="0"/>
              <a:t>想要合作的產業對象（</a:t>
            </a:r>
            <a:r>
              <a:rPr lang="en-US" altLang="zh-TW" dirty="0"/>
              <a:t>3</a:t>
            </a:r>
            <a:r>
              <a:rPr lang="zh-TW" altLang="en-US" dirty="0"/>
              <a:t>個</a:t>
            </a:r>
            <a:r>
              <a:rPr lang="en-US" altLang="zh-TW" dirty="0"/>
              <a:t>)</a:t>
            </a:r>
            <a:r>
              <a:rPr lang="zh-TW" altLang="en-US" dirty="0"/>
              <a:t>：</a:t>
            </a:r>
          </a:p>
          <a:p>
            <a:endParaRPr lang="zh-TW" altLang="en-US" dirty="0"/>
          </a:p>
          <a:p>
            <a:r>
              <a:rPr lang="zh-TW" altLang="en-US" dirty="0"/>
              <a:t>另附照片電子檔</a:t>
            </a:r>
            <a:r>
              <a:rPr lang="en-US" altLang="zh-TW" dirty="0"/>
              <a:t>3</a:t>
            </a:r>
            <a:r>
              <a:rPr lang="zh-TW" altLang="en-US" dirty="0"/>
              <a:t>張如下</a:t>
            </a:r>
          </a:p>
          <a:p>
            <a:r>
              <a:rPr lang="en-US" altLang="zh-TW" dirty="0"/>
              <a:t>1.</a:t>
            </a:r>
            <a:r>
              <a:rPr lang="zh-TW" altLang="en-US" dirty="0"/>
              <a:t>形象照</a:t>
            </a:r>
            <a:r>
              <a:rPr lang="en-US" altLang="zh-TW" dirty="0"/>
              <a:t>1</a:t>
            </a:r>
            <a:r>
              <a:rPr lang="zh-TW" altLang="en-US" dirty="0"/>
              <a:t>張</a:t>
            </a:r>
            <a:r>
              <a:rPr lang="en-US" altLang="zh-TW" dirty="0"/>
              <a:t>(</a:t>
            </a:r>
            <a:r>
              <a:rPr lang="zh-TW" altLang="en-US" dirty="0"/>
              <a:t>請提供方便去背的照片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2.</a:t>
            </a:r>
            <a:r>
              <a:rPr lang="zh-TW" altLang="en-US" dirty="0"/>
              <a:t>能代表行業的照片</a:t>
            </a:r>
            <a:r>
              <a:rPr lang="en-US" altLang="zh-TW" dirty="0"/>
              <a:t>1</a:t>
            </a:r>
            <a:r>
              <a:rPr lang="zh-TW" altLang="en-US" dirty="0"/>
              <a:t>張</a:t>
            </a:r>
            <a:r>
              <a:rPr lang="en-US" altLang="zh-TW" dirty="0"/>
              <a:t>(</a:t>
            </a:r>
            <a:r>
              <a:rPr lang="zh-TW" altLang="en-US" dirty="0"/>
              <a:t>放</a:t>
            </a:r>
            <a:r>
              <a:rPr lang="en-US" altLang="zh-TW" dirty="0"/>
              <a:t>DM</a:t>
            </a:r>
            <a:r>
              <a:rPr lang="zh-TW" altLang="en-US" dirty="0"/>
              <a:t>淡化當背景圖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3.</a:t>
            </a:r>
            <a:r>
              <a:rPr lang="zh-TW" altLang="en-US" dirty="0"/>
              <a:t>公司</a:t>
            </a:r>
            <a:r>
              <a:rPr lang="en-US" altLang="zh-TW" dirty="0"/>
              <a:t>LOGO1</a:t>
            </a:r>
            <a:r>
              <a:rPr lang="zh-TW" altLang="en-US" dirty="0"/>
              <a:t>張 </a:t>
            </a:r>
            <a:r>
              <a:rPr lang="en-US" altLang="zh-TW" dirty="0"/>
              <a:t>(</a:t>
            </a:r>
            <a:r>
              <a:rPr lang="zh-TW" altLang="en-US" dirty="0"/>
              <a:t>如果有的話</a:t>
            </a:r>
            <a:r>
              <a:rPr lang="en-US" altLang="zh-TW" dirty="0"/>
              <a:t>)</a:t>
            </a:r>
          </a:p>
          <a:p>
            <a:endParaRPr lang="en-US" altLang="zh-TW" dirty="0"/>
          </a:p>
          <a:p>
            <a:r>
              <a:rPr lang="zh-TW" altLang="en-US" dirty="0"/>
              <a:t>以上如有其他想法，也歡迎您跟我們說</a:t>
            </a:r>
            <a:r>
              <a:rPr lang="en-US" altLang="zh-TW" dirty="0"/>
              <a:t>~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7E3CEC-C5BA-4496-8CEF-8428D18EB4D1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3015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 descr="一張含有 文字, 螢幕擷取畫面, 品牌, 網路廣告 的圖片">
            <a:extLst>
              <a:ext uri="{FF2B5EF4-FFF2-40B4-BE49-F238E27FC236}">
                <a16:creationId xmlns:a16="http://schemas.microsoft.com/office/drawing/2014/main" id="{07DC3453-C73A-5701-0E92-A6F7E71B75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1728"/>
            <a:ext cx="6858000" cy="2533744"/>
          </a:xfrm>
          <a:prstGeom prst="rect">
            <a:avLst/>
          </a:prstGeom>
        </p:spPr>
      </p:pic>
      <p:pic>
        <p:nvPicPr>
          <p:cNvPr id="10" name="圖片 9" descr="一張含有 文字, 螢幕擷取畫面, 多媒體, 電腦 的圖片&#10;&#10;自動產生的描述">
            <a:extLst>
              <a:ext uri="{FF2B5EF4-FFF2-40B4-BE49-F238E27FC236}">
                <a16:creationId xmlns:a16="http://schemas.microsoft.com/office/drawing/2014/main" id="{1EEED854-2637-5401-E80A-D1F31469817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13014"/>
            <a:ext cx="6858000" cy="2585803"/>
          </a:xfrm>
          <a:prstGeom prst="rect">
            <a:avLst/>
          </a:prstGeom>
        </p:spPr>
      </p:pic>
      <p:pic>
        <p:nvPicPr>
          <p:cNvPr id="12" name="圖片 11" descr="一張含有 文字, 軟體, 作業系統, 多媒體 的圖片">
            <a:extLst>
              <a:ext uri="{FF2B5EF4-FFF2-40B4-BE49-F238E27FC236}">
                <a16:creationId xmlns:a16="http://schemas.microsoft.com/office/drawing/2014/main" id="{40A62DBB-646D-2719-3A42-18FB3CA383A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46758"/>
            <a:ext cx="6858000" cy="2559968"/>
          </a:xfrm>
          <a:prstGeom prst="rect">
            <a:avLst/>
          </a:prstGeom>
        </p:spPr>
      </p:pic>
      <p:pic>
        <p:nvPicPr>
          <p:cNvPr id="14" name="圖片 13" descr="一張含有 文字, 螢幕擷取畫面, 平面設計, 設計 的圖片">
            <a:extLst>
              <a:ext uri="{FF2B5EF4-FFF2-40B4-BE49-F238E27FC236}">
                <a16:creationId xmlns:a16="http://schemas.microsoft.com/office/drawing/2014/main" id="{A7B3AF58-5CFA-68D3-4CA9-5EB2FBD1C20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80103"/>
            <a:ext cx="6858000" cy="2660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1661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160" userDrawn="1">
          <p15:clr>
            <a:srgbClr val="FBAE40"/>
          </p15:clr>
        </p15:guide>
        <p15:guide id="2" orient="horz" pos="312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1316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8158BC69-974B-410F-A846-B4768DA5EC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1034" y="2480977"/>
            <a:ext cx="2372567" cy="508407"/>
          </a:xfrm>
          <a:prstGeom prst="rect">
            <a:avLst/>
          </a:prstGeom>
        </p:spPr>
      </p:pic>
      <p:sp>
        <p:nvSpPr>
          <p:cNvPr id="17" name="矩形 16">
            <a:extLst>
              <a:ext uri="{FF2B5EF4-FFF2-40B4-BE49-F238E27FC236}">
                <a16:creationId xmlns:a16="http://schemas.microsoft.com/office/drawing/2014/main" id="{9F04B71D-5366-4062-8D53-C6BF4EFB89C9}"/>
              </a:ext>
            </a:extLst>
          </p:cNvPr>
          <p:cNvSpPr/>
          <p:nvPr/>
        </p:nvSpPr>
        <p:spPr>
          <a:xfrm>
            <a:off x="908956" y="4810647"/>
            <a:ext cx="6252944" cy="646331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1">
                <a:alpha val="75000"/>
              </a:scheme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r>
              <a:rPr lang="zh-TW" altLang="en-US" sz="3600" b="1" i="1" cap="none" spc="0" dirty="0">
                <a:ln w="6350">
                  <a:solidFill>
                    <a:schemeClr val="bg1">
                      <a:lumMod val="8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endParaRPr lang="en-US" altLang="zh-TW" sz="3600" b="1" i="1" cap="none" spc="0" dirty="0">
              <a:ln w="6350">
                <a:solidFill>
                  <a:schemeClr val="bg1">
                    <a:lumMod val="8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73850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486</TotalTime>
  <Words>153</Words>
  <Application>Microsoft Office PowerPoint</Application>
  <PresentationFormat>A4 紙張 (210x297 公釐)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微軟正黑體</vt:lpstr>
      <vt:lpstr>Arial</vt:lpstr>
      <vt:lpstr>Calibri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Jimmy Chu (朱一民)</dc:creator>
  <cp:lastModifiedBy>jason huang</cp:lastModifiedBy>
  <cp:revision>82</cp:revision>
  <dcterms:created xsi:type="dcterms:W3CDTF">2022-03-11T08:26:42Z</dcterms:created>
  <dcterms:modified xsi:type="dcterms:W3CDTF">2023-10-29T15:39:30Z</dcterms:modified>
</cp:coreProperties>
</file>